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Outfit"/>
      <p:regular r:id="rId19"/>
    </p:embeddedFont>
    <p:embeddedFont>
      <p:font typeface="Outfit"/>
      <p:regular r:id="rId20"/>
    </p:embeddedFont>
    <p:embeddedFont>
      <p:font typeface="Bitter"/>
      <p:regular r:id="rId21"/>
    </p:embeddedFont>
    <p:embeddedFont>
      <p:font typeface="Bitter"/>
      <p:regular r:id="rId22"/>
    </p:embeddedFont>
    <p:embeddedFont>
      <p:font typeface="Bitter"/>
      <p:regular r:id="rId23"/>
    </p:embeddedFont>
    <p:embeddedFont>
      <p:font typeface="Bit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concludes our presentation on SimpleEshop's cloud-native architecture.
To summarize the key points: we've built a scalable system using microservices, implemented infrastructure as code for consistent deployments, and established GitOps workflows for reliable updates.
Our architecture provides high availability, maintainability, resilience, and automation - all critical for modern e-commerce platforms.
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SimpleEshop: Cloud-Native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Modern cloud-native e-commerce implementation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768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Achilles Petridis itp24105</a:t>
            </a: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Dimitris Charitos itp24108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3525917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Email Services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9381" y="1389698"/>
            <a:ext cx="18670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Welcome Email Service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9381" y="1751052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Triggered by user registration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59381" y="202608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Personalized content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59381" y="2392799"/>
            <a:ext cx="225254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Order Confirmation Service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59381" y="2754154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Order details and invoices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59381" y="3029188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Independent operation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865" y="1407319"/>
            <a:ext cx="6383774" cy="6383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High Availability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Continuous operation with no downtime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Maintainability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Modular design for easier updates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Resilience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Fault isolation between components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Consistent deployment with GitOps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73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063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SimpleEshop demonstrates how cloud-native architecture enables resilient, and maintainable platforms.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8872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2965133"/>
            <a:ext cx="28992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Microservices Architecture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09881"/>
            <a:ext cx="28992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Decoupled services with independent lifecycles provide robustness and fault isolation.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684" y="28872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5450800" y="296513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Infrastructure as Code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0800" y="3809881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OpenTofu, Ansible, and Kubernetes enable consistent, repeatable infrastructure deployments.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0780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1530906" y="6155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GitOps &amp; Automation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530906" y="66463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Using Git as the single source of truth with CI/CD pipelines ensures reliable and auditable deployments.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680960" cy="85120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7062" y="480774"/>
            <a:ext cx="3486507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Microservices Architecture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27062" y="1006197"/>
            <a:ext cx="6091476" cy="363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SimpleEshop is an e-commerce platform where users can register accounts, log in securely, browse products, and place orders. The application is built with a microservices architecture for scalability and maintainability.</a:t>
            </a:r>
            <a:endParaRPr lang="en-US" sz="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062" y="1497330"/>
            <a:ext cx="2296478" cy="14192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27062" y="3058597"/>
            <a:ext cx="1420416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Web Application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7927062" y="3304223"/>
            <a:ext cx="6091476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Node.js-based e-commerce app with user authentication, product catalog, and order processing functionality</a:t>
            </a:r>
            <a:endParaRPr lang="en-US" sz="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062" y="3769995"/>
            <a:ext cx="2296478" cy="14192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27062" y="5331262"/>
            <a:ext cx="1420416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Services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7927062" y="5576888"/>
            <a:ext cx="6091476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PostgreSQL for user and order data, Redis for caching, Minio as S3 storage</a:t>
            </a:r>
            <a:endParaRPr lang="en-US" sz="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062" y="6042660"/>
            <a:ext cx="2296478" cy="14192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27062" y="7603927"/>
            <a:ext cx="1420416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Email Services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7927062" y="7849553"/>
            <a:ext cx="6091476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Automated emails for user registration and order confirmations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3441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Event-Driven Architecture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Asynchronous processing between services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Retry Pattern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Retry mechanism for database connections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3728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Stateless-Serverless Pattern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Serverless email operations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3024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Circuit Breaker Pattern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Protect against SMTP server failures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 &amp; 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Node.js, Express.js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PostgreSQL, MinIO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Containerization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Docker, Kubernetes, Helm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CI/CD &amp; GitOps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Jenkins, ArgoCD, GitHub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8534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Infrastructure as Code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OpenTofu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Azure infrastructure provisioning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Ansible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Configuration management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Kubernetes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Container orchestration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3053"/>
            <a:ext cx="5010745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Architecture 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9383" y="1740456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Block Diagram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79383" y="2253972"/>
            <a:ext cx="561332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Infrastracture Deployment with OpenTofu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79383" y="2644616"/>
            <a:ext cx="561332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Ansible (microk8s deployment across VMs)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79383" y="3035260"/>
            <a:ext cx="561332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Kubernetes Cluster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79383" y="3425904"/>
            <a:ext cx="561332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CICD with Jenkins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194" y="1765459"/>
            <a:ext cx="6817162" cy="5625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34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GitOps with CI/CD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156"/>
            <a:ext cx="3797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Workflow Sequence Diagram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0300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Developer GitHub commit/push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2498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Jenkins CI/CD pipeline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4696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Build docker image and push to DockerHub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76894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ArgoCD for deployment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19092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Git as single source of truth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61290"/>
            <a:ext cx="5020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Zero downtime updates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797" y="2797493"/>
            <a:ext cx="7195423" cy="36834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18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Serverless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7639"/>
            <a:ext cx="3797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Workflow Sequence Diagram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98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 Registration/Place Order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409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Welcome Email Service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831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Order Confirmation Service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25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MinIO bucket notifications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675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MailPit for catching emails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045976"/>
            <a:ext cx="6244709" cy="3186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Monitoring &amp; Logging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Prometheus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Metrics collection and alerting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Grafana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Visualization and dashboards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Loki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Log aggregation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Promtail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Log collection agent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2025-06-25T19:38:08Z</dcterms:created>
  <dcterms:modified xsi:type="dcterms:W3CDTF">2025-06-25T19:38:08Z</dcterms:modified>
</cp:coreProperties>
</file>